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26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3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9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4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3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5D37-7F0A-458E-9B10-CE741F9091C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F938-1AF9-4312-A398-A7DD1E5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6000" r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718950-FFEE-4E0B-1941-D6FEFE3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" y="0"/>
            <a:ext cx="21380525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Office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K</dc:creator>
  <cp:lastModifiedBy>. K</cp:lastModifiedBy>
  <cp:revision>4</cp:revision>
  <dcterms:created xsi:type="dcterms:W3CDTF">2024-05-20T03:26:01Z</dcterms:created>
  <dcterms:modified xsi:type="dcterms:W3CDTF">2024-05-20T13:15:24Z</dcterms:modified>
</cp:coreProperties>
</file>